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1" d="100"/>
          <a:sy n="71" d="100"/>
        </p:scale>
        <p:origin x="2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4/17/2020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</a:t>
            </a:r>
            <a:r>
              <a:rPr lang="ru-RU" dirty="0" smtClean="0"/>
              <a:t>я глазами студента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712" y="2222287"/>
            <a:ext cx="10890688" cy="3636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Автоматизированные системы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57820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7900" y="2832100"/>
            <a:ext cx="7708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2490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Знакомство!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482" y="2488987"/>
            <a:ext cx="6400306" cy="3636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Привет! 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Меня </a:t>
            </a:r>
            <a:r>
              <a:rPr lang="ru-RU" sz="2800" dirty="0" smtClean="0"/>
              <a:t>зовут Салават и я являюсь студентом 3-го </a:t>
            </a:r>
            <a:r>
              <a:rPr lang="ru-RU" sz="2800" dirty="0" smtClean="0"/>
              <a:t>курса по </a:t>
            </a:r>
            <a:r>
              <a:rPr lang="ru-RU" sz="2800" dirty="0" smtClean="0"/>
              <a:t>специальности «Автоматизированные системы управления»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200" y="2567434"/>
            <a:ext cx="4639488" cy="347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3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АСУ? Что это такое вообще?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011" y="2510410"/>
            <a:ext cx="5543988" cy="3636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/>
              <a:t>Автоматизированная система управления (сокращённо АСУ) — комплекс аппаратных и программных средств, а также персонала, предназначенный для управления различными процессами в рамках технологического процесса, производства, предприятия. АСУ применяются в различных отраслях промышленности, энергетике, транспорте и т. п.</a:t>
            </a:r>
          </a:p>
        </p:txBody>
      </p:sp>
      <p:pic>
        <p:nvPicPr>
          <p:cNvPr id="1026" name="Picture 2" descr="Автоматизированные системы управления технологическими процесс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365500"/>
            <a:ext cx="5603875" cy="192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90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222287"/>
            <a:ext cx="10243735" cy="414041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Студенты, окончившие обучение по данному направлению получают специальность </a:t>
            </a:r>
            <a:r>
              <a:rPr lang="ru-RU" dirty="0" smtClean="0"/>
              <a:t>«Техник-программист», </a:t>
            </a:r>
            <a:r>
              <a:rPr lang="ru-RU" dirty="0" smtClean="0"/>
              <a:t>а также профессию </a:t>
            </a:r>
            <a:r>
              <a:rPr lang="ru-RU" dirty="0" smtClean="0"/>
              <a:t>«Э</a:t>
            </a:r>
            <a:r>
              <a:rPr lang="ru-RU" dirty="0" smtClean="0"/>
              <a:t>лектромонтер по ремонту и обслуживанию электрооборудования (по отраслям)». </a:t>
            </a:r>
            <a:r>
              <a:rPr lang="ru-RU" dirty="0" smtClean="0"/>
              <a:t>Кто такие техники-программисты и чем мы занимаемся?</a:t>
            </a:r>
          </a:p>
          <a:p>
            <a:pPr marL="0" indent="0" algn="just">
              <a:buNone/>
            </a:pPr>
            <a:r>
              <a:rPr lang="ru-RU" dirty="0"/>
              <a:t>Техник-программист это специалист, который выполняет техническую работу и участвует в разработке программного обеспечения, его тестирования и технического обслуживания, обеспечивает механизированную и автоматизированную обработку поступающей в информационно-вычислительный центр информации, разрабатывает технологии решения экономических и других задач производственного и научно-исследовательского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16793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чем мы работаем?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912" y="2222287"/>
            <a:ext cx="6699688" cy="42039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Мы работаем на современном оборудовании, которое соответствует тому, что стоит на большинстве крупных мировых предприятиях.</a:t>
            </a:r>
          </a:p>
          <a:p>
            <a:pPr marL="0" indent="0" algn="just">
              <a:buNone/>
            </a:pPr>
            <a:r>
              <a:rPr lang="ru-RU" dirty="0" smtClean="0"/>
              <a:t>Шести-осевой манипулятор </a:t>
            </a:r>
            <a:r>
              <a:rPr lang="en-US" dirty="0" smtClean="0"/>
              <a:t>KUKA KR10</a:t>
            </a:r>
            <a:r>
              <a:rPr lang="ru-RU" dirty="0" smtClean="0"/>
              <a:t>, программируемый на языке </a:t>
            </a:r>
            <a:r>
              <a:rPr lang="en-US" dirty="0" smtClean="0"/>
              <a:t>KRL</a:t>
            </a:r>
            <a:r>
              <a:rPr lang="ru-RU" dirty="0" smtClean="0"/>
              <a:t>, способен выполнять сварочные</a:t>
            </a:r>
            <a:r>
              <a:rPr lang="en-US" dirty="0" smtClean="0"/>
              <a:t> </a:t>
            </a:r>
            <a:r>
              <a:rPr lang="ru-RU" dirty="0" smtClean="0"/>
              <a:t>и покрасочные работы, </a:t>
            </a:r>
            <a:r>
              <a:rPr lang="ru-RU" dirty="0" err="1" smtClean="0"/>
              <a:t>паллетирование</a:t>
            </a:r>
            <a:r>
              <a:rPr lang="ru-RU" dirty="0" smtClean="0"/>
              <a:t> (иными словами перестановка предметов) и есть возможность установки лазерного оборудования.</a:t>
            </a:r>
          </a:p>
          <a:p>
            <a:pPr marL="0" indent="0" algn="just">
              <a:buNone/>
            </a:pPr>
            <a:r>
              <a:rPr lang="ru-RU" dirty="0" smtClean="0"/>
              <a:t>Также в нашей лаборатории стоит робот от японской фирмы </a:t>
            </a:r>
            <a:r>
              <a:rPr lang="en-US" dirty="0" smtClean="0"/>
              <a:t>FANUC</a:t>
            </a:r>
            <a:r>
              <a:rPr lang="ru-RU" dirty="0" smtClean="0"/>
              <a:t>, у него тот же функционал, отличается он лишь языком программирования и управлением. </a:t>
            </a:r>
          </a:p>
        </p:txBody>
      </p:sp>
      <p:pic>
        <p:nvPicPr>
          <p:cNvPr id="2050" name="Picture 2" descr="Agilus KR 10 R1100 SIXX используемый робот | Eurobo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5" y="2455862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53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чем мы работаем?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000" y="1239838"/>
            <a:ext cx="9718300" cy="363651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нашей аудитории есть компрессор для питания стендов итальянской фирмы </a:t>
            </a:r>
            <a:r>
              <a:rPr lang="en-US" dirty="0" smtClean="0"/>
              <a:t>CAMOZZI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ООО ИЦ «Станкосервис» - официальный партнер ООО «Камоцци Пневматик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736" y="3797300"/>
            <a:ext cx="6740525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87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аудитория: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0000" y="2775826"/>
            <a:ext cx="4672431" cy="3504324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667" y="2788525"/>
            <a:ext cx="4682333" cy="351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2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 чему я это?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78406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Вы, вероятно, уже задумались, «для чего он мне это все написал?». Суть в том, что робот имеет ряд преимуществ в сравнении с человеком. Например, робот способен выполнять данную ему работу сутками и не уставать. В машиностроении робот заменяет человека благодаря высокой точности в процессе сварочных работ.</a:t>
            </a:r>
          </a:p>
          <a:p>
            <a:pPr marL="0" indent="0" algn="just">
              <a:buNone/>
            </a:pPr>
            <a:r>
              <a:rPr lang="ru-RU" sz="2000" dirty="0" smtClean="0"/>
              <a:t>Все это дает пищу для размышлений работодателю: «А зачем мне нужен человек, </a:t>
            </a:r>
            <a:r>
              <a:rPr lang="ru-RU" sz="2000" dirty="0"/>
              <a:t>е</a:t>
            </a:r>
            <a:r>
              <a:rPr lang="ru-RU" sz="2000" dirty="0" smtClean="0"/>
              <a:t>сли я могу поставить на его место робота, он не будет просить зарплату, никакой ответственности за его жизнь я не несу». С учетом расходов на зарплату сотрудника, робот может окупиться за пару лет. А что если он заменяет не одного сотрудника, а, к примеру, 4</a:t>
            </a:r>
            <a:r>
              <a:rPr lang="ru-RU" sz="2000" dirty="0" smtClean="0"/>
              <a:t>?.. </a:t>
            </a:r>
          </a:p>
          <a:p>
            <a:pPr marL="0" indent="0" algn="just">
              <a:buNone/>
            </a:pPr>
            <a:r>
              <a:rPr lang="ru-RU" sz="2000" dirty="0" smtClean="0"/>
              <a:t>Но даже робот не будет работать без квалифицированного специалиста.. А стать высококвалифицированным специалистом Вы сможете, получив образование в нашем техникуме.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2970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Автоматизация – тема не новая и уже довольно распространенная. </a:t>
            </a:r>
            <a:r>
              <a:rPr lang="ru-RU" sz="2400" dirty="0" smtClean="0"/>
              <a:t> Единственные профессии, которые останутся «нетронутыми» – это медицина и строительство.</a:t>
            </a:r>
          </a:p>
          <a:p>
            <a:pPr marL="0" indent="0" algn="just">
              <a:buNone/>
            </a:pPr>
            <a:r>
              <a:rPr lang="ru-RU" sz="2400" dirty="0" smtClean="0"/>
              <a:t>Никакая система не может работать без человека, именно поэтому данная специальность становится с каждым годом актуальней.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Увидимся в НИТ!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9988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168</TotalTime>
  <Words>463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Century Gothic</vt:lpstr>
      <vt:lpstr>Wingdings 2</vt:lpstr>
      <vt:lpstr>Цитаты</vt:lpstr>
      <vt:lpstr>Профессия глазами студента</vt:lpstr>
      <vt:lpstr>Знакомство!</vt:lpstr>
      <vt:lpstr>АСУ? Что это такое вообще?</vt:lpstr>
      <vt:lpstr>Специальность</vt:lpstr>
      <vt:lpstr>На чем мы работаем?</vt:lpstr>
      <vt:lpstr>На чем мы работаем?</vt:lpstr>
      <vt:lpstr>Наша аудитория:</vt:lpstr>
      <vt:lpstr>К чему я это?</vt:lpstr>
      <vt:lpstr>Заключение!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Салават Шигапов</dc:creator>
  <cp:lastModifiedBy>Ландыш</cp:lastModifiedBy>
  <cp:revision>10</cp:revision>
  <dcterms:created xsi:type="dcterms:W3CDTF">2020-04-16T21:00:10Z</dcterms:created>
  <dcterms:modified xsi:type="dcterms:W3CDTF">2020-04-17T13:18:10Z</dcterms:modified>
</cp:coreProperties>
</file>